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2" r:id="rId4"/>
    <p:sldId id="258" r:id="rId5"/>
    <p:sldId id="271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106" d="100"/>
          <a:sy n="106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773D72-1756-4D83-8DA4-EA755F3FD6B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Кірістер</a:t>
            </a:r>
            <a:r>
              <a:rPr lang="ru-RU" dirty="0" smtClean="0"/>
              <a:t> мен </a:t>
            </a:r>
            <a:r>
              <a:rPr lang="ru-RU" dirty="0" err="1" smtClean="0"/>
              <a:t>шегерімдерді</a:t>
            </a:r>
            <a:r>
              <a:rPr lang="ru-RU" dirty="0" smtClean="0"/>
              <a:t> </a:t>
            </a:r>
            <a:r>
              <a:rPr lang="ru-RU" dirty="0" err="1" smtClean="0"/>
              <a:t>түзету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Кірістер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шегерімдерді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түзету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СК-ң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287-бабында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жағдайларда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есепті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кезеңдегі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кірістің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шегерімнің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мөлшерін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бұрын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танылған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кірістің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шегерімнің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сомасы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шегінде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ұлғайту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азайту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түзету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9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686800" cy="664371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sz="2800" dirty="0" smtClean="0"/>
          </a:p>
          <a:p>
            <a:pPr>
              <a:buNone/>
              <a:defRPr/>
            </a:pPr>
            <a:endParaRPr lang="ru-RU" sz="2800" dirty="0" smtClean="0"/>
          </a:p>
          <a:p>
            <a:pPr>
              <a:buNone/>
              <a:defRPr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Кірістер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шегерімдерді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түзету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287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бап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1)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тауарлар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ішінара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қайтарылғанда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мәміле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шарттары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өзгертілгенде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өткізілген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тауарлар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көрсетілетін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қызметтер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өтемақы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өзгертілгенде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бағадан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шегерістер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сатудан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шегерістер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жасалғанда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түзетілуге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/>
              <a:t> </a:t>
            </a:r>
            <a:endParaRPr lang="kk-KZ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0"/>
            <a:ext cx="8643998" cy="1535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Кірісті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түзетуді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төлеуші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тұлғадан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кәсіпкерден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Республикасында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қызметті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асыратын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бейрезидент-заңды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тұлғадан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мекеменің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қызметіне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талапты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есептен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шығарған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Көзделген кірісті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түзету: </a:t>
            </a:r>
            <a:b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дебитор-салық төлеуші таратылған кезде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тарату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балансын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күні кредитор-салық төлеуші талапты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етпеген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заңды күшіне енген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шешімі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есептен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шығарылған жағдайларда жүзеге асырады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endParaRPr lang="kk-KZ" sz="2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зз</a:t>
            </a: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қ келесідей жіктеледі:</a:t>
            </a:r>
          </a:p>
          <a:p>
            <a:pPr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Объекті бойынша салық салу;</a:t>
            </a:r>
          </a:p>
          <a:p>
            <a:pPr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Пайдалану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алынатын органдар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Экономикалық белгілері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салу объектісін бағалау деңгейі бойынша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келесідей жіктеледі: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Объекті бойынша салық салу;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Пайдалану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алынатын органдар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Экономикалық белгілері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салу объектісін бағалау деңгейі бойынша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алық келесідей жіктеледі: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Объекті бойынша салық салу;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Пайдалану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алынатын органдар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Экономикалық белгілері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салу объектісін бағалау деңгейі бойынша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0"/>
            <a:ext cx="8329642" cy="6643710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Түзету бір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мезгілде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шарттар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сақталған: </a:t>
            </a:r>
            <a:b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талаптардың туындауын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растайтын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бастапқы құжаттар болған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бухгалтерлік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кірісті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түзету күнінде көрсетілген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алдыңғы кезеңдердегі бухгалтерлік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шығысқа жатқызылған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шығарылған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Кірісті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шығарылған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кірістің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СК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күмәнді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танылған</a:t>
            </a:r>
            <a:r>
              <a:rPr lang="ru-RU" dirty="0"/>
              <a:t> </a:t>
            </a:r>
            <a:r>
              <a:rPr lang="ru-RU" dirty="0" err="1"/>
              <a:t>талаптарға</a:t>
            </a:r>
            <a:r>
              <a:rPr lang="ru-RU" dirty="0"/>
              <a:t> осы </a:t>
            </a:r>
            <a:r>
              <a:rPr lang="ru-RU" dirty="0" err="1"/>
              <a:t>тармақтың</a:t>
            </a:r>
            <a:r>
              <a:rPr lang="ru-RU" dirty="0"/>
              <a:t> </a:t>
            </a:r>
            <a:r>
              <a:rPr lang="ru-RU" dirty="0" err="1"/>
              <a:t>ережелері</a:t>
            </a:r>
            <a:r>
              <a:rPr lang="ru-RU" dirty="0"/>
              <a:t> </a:t>
            </a:r>
            <a:r>
              <a:rPr lang="ru-RU" dirty="0" err="1"/>
              <a:t>қолданылмайды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Талаптардың</a:t>
            </a:r>
            <a:r>
              <a:rPr lang="ru-RU" dirty="0"/>
              <a:t> </a:t>
            </a:r>
            <a:r>
              <a:rPr lang="ru-RU" dirty="0" err="1"/>
              <a:t>кәсіпорынды</a:t>
            </a:r>
            <a:r>
              <a:rPr lang="ru-RU" dirty="0"/>
              <a:t> </a:t>
            </a:r>
            <a:r>
              <a:rPr lang="ru-RU" dirty="0" err="1"/>
              <a:t>мүліктік</a:t>
            </a:r>
            <a:r>
              <a:rPr lang="ru-RU" dirty="0"/>
              <a:t> </a:t>
            </a:r>
            <a:r>
              <a:rPr lang="ru-RU" dirty="0" err="1"/>
              <a:t>кешен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алу-сату</a:t>
            </a:r>
            <a:r>
              <a:rPr lang="ru-RU" dirty="0"/>
              <a:t> </a:t>
            </a:r>
            <a:r>
              <a:rPr lang="ru-RU" dirty="0" err="1"/>
              <a:t>шарты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берілуіне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мөлшерін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кірісті</a:t>
            </a:r>
            <a:r>
              <a:rPr lang="ru-RU" dirty="0"/>
              <a:t> </a:t>
            </a:r>
            <a:r>
              <a:rPr lang="ru-RU" dirty="0" err="1"/>
              <a:t>түзету</a:t>
            </a:r>
            <a:r>
              <a:rPr lang="ru-RU" dirty="0"/>
              <a:t> </a:t>
            </a:r>
            <a:r>
              <a:rPr lang="ru-RU" dirty="0" err="1"/>
              <a:t>жүргізілмейді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Кірістер</a:t>
            </a:r>
            <a:r>
              <a:rPr lang="ru-RU" dirty="0"/>
              <a:t> мен </a:t>
            </a:r>
            <a:r>
              <a:rPr lang="ru-RU" dirty="0" err="1"/>
              <a:t>шегерiмдердi</a:t>
            </a:r>
            <a:r>
              <a:rPr lang="ru-RU" dirty="0"/>
              <a:t> </a:t>
            </a:r>
            <a:r>
              <a:rPr lang="ru-RU" dirty="0" err="1"/>
              <a:t>түзету</a:t>
            </a:r>
            <a:r>
              <a:rPr lang="ru-RU" dirty="0"/>
              <a:t> </a:t>
            </a:r>
            <a:r>
              <a:rPr lang="ru-RU" dirty="0" smtClean="0"/>
              <a:t>  СК 287 б </a:t>
            </a:r>
            <a:r>
              <a:rPr lang="ru-RU" dirty="0"/>
              <a:t>1-тармағында </a:t>
            </a:r>
            <a:r>
              <a:rPr lang="ru-RU" dirty="0" err="1"/>
              <a:t>көрсетiлген</a:t>
            </a:r>
            <a:r>
              <a:rPr lang="ru-RU" dirty="0"/>
              <a:t> </a:t>
            </a:r>
            <a:r>
              <a:rPr lang="ru-RU" dirty="0" err="1"/>
              <a:t>жағдайлар</a:t>
            </a:r>
            <a:r>
              <a:rPr lang="ru-RU" dirty="0"/>
              <a:t> </a:t>
            </a:r>
            <a:r>
              <a:rPr lang="ru-RU" dirty="0" err="1"/>
              <a:t>басталған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</a:t>
            </a:r>
            <a:r>
              <a:rPr lang="ru-RU" dirty="0" err="1"/>
              <a:t>жүргiзiледi</a:t>
            </a:r>
            <a:r>
              <a:rPr lang="ru-RU" dirty="0"/>
              <a:t>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8929718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kk-KZ" sz="5400" dirty="0" smtClean="0"/>
          </a:p>
          <a:p>
            <a:pPr>
              <a:buNone/>
            </a:pPr>
            <a:endParaRPr lang="kk-KZ" sz="5400" dirty="0" smtClean="0"/>
          </a:p>
          <a:p>
            <a:pPr>
              <a:buNone/>
            </a:pPr>
            <a:r>
              <a:rPr lang="kk-KZ" sz="5400" dirty="0" smtClean="0"/>
              <a:t>   Назарларыңызға рахмет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229</TotalTime>
  <Words>68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Кірістер мен шегерімдерді түзету</vt:lpstr>
      <vt:lpstr>Кірістер мен шегерімдерді түзету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Салықтық есеп</dc:title>
  <dc:creator>USER</dc:creator>
  <cp:lastModifiedBy>Dias Baken</cp:lastModifiedBy>
  <cp:revision>46</cp:revision>
  <dcterms:created xsi:type="dcterms:W3CDTF">2017-12-02T11:22:47Z</dcterms:created>
  <dcterms:modified xsi:type="dcterms:W3CDTF">2020-08-31T04:53:35Z</dcterms:modified>
</cp:coreProperties>
</file>